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EE1F2F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WorkHelio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Capabilities Deck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41148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E1F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Wragby Business Solutions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44805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www.wragbysolutions.com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EE1F2F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7315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Overview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WorkHelio is a next-generation conversational BI platform that transforms how enterprises interact with their data. By leveraging AI-powered semantic data layer unification, WorkHelio enables natural language queries across complex multi-dimensional datasets.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E1F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Capabilities: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32918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Conversational BI with natural language query interface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400" y="361188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AI-powered semantic data layer unification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9319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Multi-dimensional geospatial map visualization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42519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Real-time dashboard generation and sharing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45720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Enterprise-grade security and compliance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EE1F2F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7315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Architecture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463040"/>
            <a:ext cx="137160" cy="548640"/>
          </a:xfrm>
          <a:prstGeom prst="rect">
            <a:avLst/>
          </a:prstGeom>
          <a:solidFill>
            <a:srgbClr val="EE1F2F"/>
          </a:solidFill>
          <a:ln/>
        </p:spPr>
      </p:sp>
      <p:sp>
        <p:nvSpPr>
          <p:cNvPr id="5" name="Text 3"/>
          <p:cNvSpPr/>
          <p:nvPr/>
        </p:nvSpPr>
        <p:spPr>
          <a:xfrm>
            <a:off x="1097280" y="14630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Ingestion Layer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7373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Connects to 50+ enterprise data sources including SQL, NoSQL, APIs, and file systems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31520" y="2286000"/>
            <a:ext cx="137160" cy="548640"/>
          </a:xfrm>
          <a:prstGeom prst="rect">
            <a:avLst/>
          </a:prstGeom>
          <a:solidFill>
            <a:srgbClr val="EE1F2F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2860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Semantic Engine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97280" y="25603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AI-powered layer that understands business context and relationships between data entities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3108960"/>
            <a:ext cx="137160" cy="548640"/>
          </a:xfrm>
          <a:prstGeom prst="rect">
            <a:avLst/>
          </a:prstGeom>
          <a:solidFill>
            <a:srgbClr val="EE1F2F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1089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Query Processor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Translates natural language into optimized queries across distributed data sources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931920"/>
            <a:ext cx="137160" cy="548640"/>
          </a:xfrm>
          <a:prstGeom prst="rect">
            <a:avLst/>
          </a:prstGeom>
          <a:solidFill>
            <a:srgbClr val="EE1F2F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39319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Visualization Engine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97280" y="42062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chart, graph, and geospatial map rendering with real-time updates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54880"/>
            <a:ext cx="9144000" cy="274320"/>
          </a:xfrm>
          <a:prstGeom prst="rect">
            <a:avLst/>
          </a:prstGeom>
          <a:solidFill>
            <a:srgbClr val="EE1F2F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Transform Your Data Experience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22860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us to schedule a personalized demo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E1F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info@wragbysolutions.com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+2342017006320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Wragby Business Solutions and Technologies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WorkHelio Executive Capabilities Deck</dc:title>
  <dc:subject>PptxGenJS Presentation</dc:subject>
  <dc:creator>Wragby Business Solutions</dc:creator>
  <cp:lastModifiedBy>Wragby Business Solutions</cp:lastModifiedBy>
  <cp:revision>1</cp:revision>
  <dcterms:created xsi:type="dcterms:W3CDTF">2026-06-23T11:59:25Z</dcterms:created>
  <dcterms:modified xsi:type="dcterms:W3CDTF">2026-06-23T11:59:25Z</dcterms:modified>
</cp:coreProperties>
</file>